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8" r:id="rId3"/>
    <p:sldId id="257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50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4E7AF0-0E69-48B0-BE81-12746074D60D}" type="datetimeFigureOut">
              <a:rPr lang="nl-NL" smtClean="0"/>
              <a:t>21-4-2016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4CF24E-117D-42E3-8A0A-333A8876DE8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556051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4CF24E-117D-42E3-8A0A-333A8876DE88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683651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4CF24E-117D-42E3-8A0A-333A8876DE88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584481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25-4-2016</a:t>
            </a:r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Presentatie Bram Abels op 25 april 2016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90E98-E7B4-4B83-B4DA-67DB88DD1CD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312127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25-4-2016</a:t>
            </a:r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Presentatie Bram Abels op 25 april 2016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90E98-E7B4-4B83-B4DA-67DB88DD1CD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847823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25-4-2016</a:t>
            </a:r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Presentatie Bram Abels op 25 april 2016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90E98-E7B4-4B83-B4DA-67DB88DD1CD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249949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83961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951722"/>
            <a:ext cx="10515600" cy="522524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25-4-2016</a:t>
            </a:r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Presentatie Bram Abels op 25 april 2016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90E98-E7B4-4B83-B4DA-67DB88DD1CD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732427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25-4-2016</a:t>
            </a:r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Presentatie Bram Abels op 25 april 2016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90E98-E7B4-4B83-B4DA-67DB88DD1CD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977785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25-4-2016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Presentatie Bram Abels op 25 april 2016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90E98-E7B4-4B83-B4DA-67DB88DD1CD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48083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25-4-2016</a:t>
            </a:r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Presentatie Bram Abels op 25 april 2016</a:t>
            </a:r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90E98-E7B4-4B83-B4DA-67DB88DD1CD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771693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83961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25-4-2016</a:t>
            </a:r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Presentatie Bram Abels op 25 april 2016</a:t>
            </a:r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90E98-E7B4-4B83-B4DA-67DB88DD1CD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343276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25-4-2016</a:t>
            </a:r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Presentatie Bram Abels op 25 april 2016</a:t>
            </a:r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90E98-E7B4-4B83-B4DA-67DB88DD1CD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77757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25-4-2016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Presentatie Bram Abels op 25 april 2016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90E98-E7B4-4B83-B4DA-67DB88DD1CD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04225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25-4-2016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Presentatie Bram Abels op 25 april 2016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90E98-E7B4-4B83-B4DA-67DB88DD1CD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420569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nl-NL" smtClean="0"/>
              <a:t>25-4-2016</a:t>
            </a:r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nl-NL" smtClean="0"/>
              <a:t>Presentatie Bram Abels op 25 april 2016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A90E98-E7B4-4B83-B4DA-67DB88DD1CD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321295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.png"/><Relationship Id="rId5" Type="http://schemas.openxmlformats.org/officeDocument/2006/relationships/image" Target="../media/image5.jp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.png"/><Relationship Id="rId5" Type="http://schemas.openxmlformats.org/officeDocument/2006/relationships/image" Target="../media/image7.jp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nl-NL" sz="4400" dirty="0" smtClean="0"/>
              <a:t>Bram Abels</a:t>
            </a:r>
            <a:endParaRPr lang="nl-NL" sz="44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Voorzitter kamer Jeugd, Opvoeding en onderwijs</a:t>
            </a:r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Presentatie Bram Abels op 25 april 2016</a:t>
            </a:r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90E98-E7B4-4B83-B4DA-67DB88DD1CDE}" type="slidenum">
              <a:rPr lang="nl-NL" smtClean="0"/>
              <a:t>1</a:t>
            </a:fld>
            <a:endParaRPr lang="nl-NL"/>
          </a:p>
        </p:txBody>
      </p:sp>
      <p:pic>
        <p:nvPicPr>
          <p:cNvPr id="7" name="Afbeelding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5181" y="1122363"/>
            <a:ext cx="2852655" cy="14990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7485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Even voorstellen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Mijn naam is Bram Abels</a:t>
            </a:r>
          </a:p>
          <a:p>
            <a:r>
              <a:rPr lang="nl-NL" dirty="0" smtClean="0"/>
              <a:t>Ik ben getrouwd met Aleid Abels en verrijkt met 3 kinderen en 2 kleinkinderen</a:t>
            </a:r>
          </a:p>
          <a:p>
            <a:r>
              <a:rPr lang="nl-NL" dirty="0" smtClean="0"/>
              <a:t>Ik woon in Waddinxveen en ik ben 67 jaar oud</a:t>
            </a:r>
          </a:p>
          <a:p>
            <a:r>
              <a:rPr lang="nl-NL" dirty="0" smtClean="0"/>
              <a:t>Bestuursfuncties in het verleden</a:t>
            </a:r>
          </a:p>
          <a:p>
            <a:pPr lvl="1"/>
            <a:r>
              <a:rPr lang="nl-NL" dirty="0" smtClean="0"/>
              <a:t>Stichting Jeugd en Jongerenwerk</a:t>
            </a:r>
          </a:p>
          <a:p>
            <a:pPr lvl="1"/>
            <a:r>
              <a:rPr lang="nl-NL" dirty="0" smtClean="0"/>
              <a:t>Bestuur De Boog</a:t>
            </a:r>
          </a:p>
          <a:p>
            <a:pPr lvl="1"/>
            <a:r>
              <a:rPr lang="nl-NL" dirty="0" smtClean="0"/>
              <a:t>Bestuur Hockey Club Waddinxveen</a:t>
            </a:r>
          </a:p>
          <a:p>
            <a:r>
              <a:rPr lang="nl-NL" dirty="0" smtClean="0"/>
              <a:t>Bestuursfuncties nu</a:t>
            </a:r>
          </a:p>
          <a:p>
            <a:pPr lvl="1"/>
            <a:r>
              <a:rPr lang="nl-NL" dirty="0" smtClean="0"/>
              <a:t>Stichting Vrijwilligerswerk Waddinxveen</a:t>
            </a:r>
          </a:p>
          <a:p>
            <a:pPr lvl="1"/>
            <a:r>
              <a:rPr lang="nl-NL" dirty="0" smtClean="0"/>
              <a:t>Platform Sociaal Waddinxveen</a:t>
            </a:r>
          </a:p>
          <a:p>
            <a:pPr lvl="1"/>
            <a:r>
              <a:rPr lang="nl-NL" dirty="0" smtClean="0"/>
              <a:t>Werkgroep </a:t>
            </a:r>
            <a:r>
              <a:rPr lang="nl-NL" dirty="0" err="1" smtClean="0"/>
              <a:t>FairTrade</a:t>
            </a:r>
            <a:endParaRPr lang="nl-NL" dirty="0" smtClean="0"/>
          </a:p>
          <a:p>
            <a:pPr lvl="1"/>
            <a:r>
              <a:rPr lang="nl-NL" dirty="0" smtClean="0"/>
              <a:t>Participatie </a:t>
            </a:r>
            <a:r>
              <a:rPr lang="nl-NL" dirty="0" smtClean="0"/>
              <a:t>Advies Raad, voorzitter kamer Jeugd, opvoeding en onderwijs</a:t>
            </a:r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Presentatie Bram Abels op 25 april 2016</a:t>
            </a:r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90E98-E7B4-4B83-B4DA-67DB88DD1CDE}" type="slidenum">
              <a:rPr lang="nl-NL" smtClean="0"/>
              <a:t>2</a:t>
            </a:fld>
            <a:endParaRPr lang="nl-NL" dirty="0"/>
          </a:p>
        </p:txBody>
      </p:sp>
      <p:pic>
        <p:nvPicPr>
          <p:cNvPr id="7" name="Afbeelding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66763"/>
            <a:ext cx="812587" cy="454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8442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93290"/>
          </a:xfrm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nl-NL" sz="3200" dirty="0" smtClean="0"/>
              <a:t>Van voorstel tot en met advies</a:t>
            </a:r>
            <a:endParaRPr lang="nl-NL" sz="3200" dirty="0"/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7376" y="2425040"/>
            <a:ext cx="4799782" cy="3395846"/>
          </a:xfrm>
          <a:prstGeom prst="rect">
            <a:avLst/>
          </a:prstGeom>
        </p:spPr>
      </p:pic>
      <p:pic>
        <p:nvPicPr>
          <p:cNvPr id="4" name="Afbeelding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383" y="2535593"/>
            <a:ext cx="4542069" cy="3174741"/>
          </a:xfrm>
          <a:prstGeom prst="rect">
            <a:avLst/>
          </a:prstGeom>
        </p:spPr>
      </p:pic>
      <p:sp>
        <p:nvSpPr>
          <p:cNvPr id="5" name="Ovaal 4"/>
          <p:cNvSpPr/>
          <p:nvPr/>
        </p:nvSpPr>
        <p:spPr>
          <a:xfrm>
            <a:off x="5107314" y="1315616"/>
            <a:ext cx="1870444" cy="463731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7" name="Afbeelding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6442" y="2921383"/>
            <a:ext cx="874901" cy="976339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9380" y="4151980"/>
            <a:ext cx="807681" cy="807681"/>
          </a:xfrm>
          <a:prstGeom prst="rect">
            <a:avLst/>
          </a:prstGeom>
        </p:spPr>
      </p:pic>
      <p:sp>
        <p:nvSpPr>
          <p:cNvPr id="10" name="PIJL-RECHTS 9"/>
          <p:cNvSpPr/>
          <p:nvPr/>
        </p:nvSpPr>
        <p:spPr>
          <a:xfrm>
            <a:off x="6603082" y="3218274"/>
            <a:ext cx="737119" cy="382555"/>
          </a:xfrm>
          <a:prstGeom prst="rightArrow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PIJL-RECHTS 10"/>
          <p:cNvSpPr/>
          <p:nvPr/>
        </p:nvSpPr>
        <p:spPr>
          <a:xfrm rot="10800000">
            <a:off x="4889566" y="4302825"/>
            <a:ext cx="737119" cy="382555"/>
          </a:xfrm>
          <a:prstGeom prst="rightArrow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2" name="PIJL-RECHTS 11"/>
          <p:cNvSpPr/>
          <p:nvPr/>
        </p:nvSpPr>
        <p:spPr>
          <a:xfrm>
            <a:off x="4883453" y="3244518"/>
            <a:ext cx="737119" cy="382555"/>
          </a:xfrm>
          <a:prstGeom prst="rightArrow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3" name="PIJL-RECHTS 12"/>
          <p:cNvSpPr/>
          <p:nvPr/>
        </p:nvSpPr>
        <p:spPr>
          <a:xfrm rot="10800000">
            <a:off x="6609196" y="4306852"/>
            <a:ext cx="737119" cy="382555"/>
          </a:xfrm>
          <a:prstGeom prst="rightArrow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4" name="Tekstvak 13"/>
          <p:cNvSpPr txBox="1"/>
          <p:nvPr/>
        </p:nvSpPr>
        <p:spPr>
          <a:xfrm>
            <a:off x="699796" y="1827958"/>
            <a:ext cx="10785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Jeugdwet</a:t>
            </a:r>
            <a:endParaRPr lang="nl-NL" dirty="0"/>
          </a:p>
        </p:txBody>
      </p:sp>
      <p:sp>
        <p:nvSpPr>
          <p:cNvPr id="15" name="Tekstvak 14"/>
          <p:cNvSpPr txBox="1"/>
          <p:nvPr/>
        </p:nvSpPr>
        <p:spPr>
          <a:xfrm>
            <a:off x="3057619" y="1827958"/>
            <a:ext cx="12602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WMO 2015</a:t>
            </a:r>
            <a:endParaRPr lang="nl-NL" dirty="0"/>
          </a:p>
        </p:txBody>
      </p:sp>
      <p:sp>
        <p:nvSpPr>
          <p:cNvPr id="16" name="Tekstvak 15"/>
          <p:cNvSpPr txBox="1"/>
          <p:nvPr/>
        </p:nvSpPr>
        <p:spPr>
          <a:xfrm>
            <a:off x="1618861" y="1533629"/>
            <a:ext cx="15982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Participatiewet</a:t>
            </a:r>
            <a:endParaRPr lang="nl-NL" dirty="0"/>
          </a:p>
        </p:txBody>
      </p:sp>
      <p:sp>
        <p:nvSpPr>
          <p:cNvPr id="17" name="Tekstvak 16"/>
          <p:cNvSpPr txBox="1"/>
          <p:nvPr/>
        </p:nvSpPr>
        <p:spPr>
          <a:xfrm>
            <a:off x="378457" y="5824378"/>
            <a:ext cx="47886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G</a:t>
            </a:r>
            <a:r>
              <a:rPr lang="nl-NL" dirty="0" smtClean="0"/>
              <a:t>emeente maakt deel uit van de formele wereld</a:t>
            </a:r>
            <a:endParaRPr lang="nl-NL" dirty="0"/>
          </a:p>
        </p:txBody>
      </p:sp>
      <p:sp>
        <p:nvSpPr>
          <p:cNvPr id="18" name="Tekstvak 17"/>
          <p:cNvSpPr txBox="1"/>
          <p:nvPr/>
        </p:nvSpPr>
        <p:spPr>
          <a:xfrm>
            <a:off x="6977757" y="5820886"/>
            <a:ext cx="58540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De bewoners van Waddinxveen maken deel uit van de informele wereld</a:t>
            </a:r>
            <a:endParaRPr lang="nl-NL" dirty="0"/>
          </a:p>
        </p:txBody>
      </p:sp>
      <p:sp>
        <p:nvSpPr>
          <p:cNvPr id="19" name="Tekstvak 18"/>
          <p:cNvSpPr txBox="1"/>
          <p:nvPr/>
        </p:nvSpPr>
        <p:spPr>
          <a:xfrm>
            <a:off x="7845580" y="1827958"/>
            <a:ext cx="10785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Jeugdwet</a:t>
            </a:r>
            <a:endParaRPr lang="nl-NL" dirty="0"/>
          </a:p>
        </p:txBody>
      </p:sp>
      <p:sp>
        <p:nvSpPr>
          <p:cNvPr id="20" name="Tekstvak 19"/>
          <p:cNvSpPr txBox="1"/>
          <p:nvPr/>
        </p:nvSpPr>
        <p:spPr>
          <a:xfrm>
            <a:off x="10203403" y="1827958"/>
            <a:ext cx="12602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WMO 2015</a:t>
            </a:r>
            <a:endParaRPr lang="nl-NL" dirty="0"/>
          </a:p>
        </p:txBody>
      </p:sp>
      <p:sp>
        <p:nvSpPr>
          <p:cNvPr id="21" name="Tekstvak 20"/>
          <p:cNvSpPr txBox="1"/>
          <p:nvPr/>
        </p:nvSpPr>
        <p:spPr>
          <a:xfrm>
            <a:off x="8764645" y="1533629"/>
            <a:ext cx="15982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Participatiewet</a:t>
            </a:r>
            <a:endParaRPr lang="nl-NL" dirty="0"/>
          </a:p>
        </p:txBody>
      </p:sp>
      <p:sp>
        <p:nvSpPr>
          <p:cNvPr id="22" name="Tekstvak 21"/>
          <p:cNvSpPr txBox="1"/>
          <p:nvPr/>
        </p:nvSpPr>
        <p:spPr>
          <a:xfrm>
            <a:off x="1368637" y="1081784"/>
            <a:ext cx="22611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 smtClean="0"/>
              <a:t>Uitvoeren van wetten</a:t>
            </a:r>
            <a:endParaRPr lang="nl-NL" b="1" dirty="0"/>
          </a:p>
        </p:txBody>
      </p:sp>
      <p:sp>
        <p:nvSpPr>
          <p:cNvPr id="23" name="Tekstvak 22"/>
          <p:cNvSpPr txBox="1"/>
          <p:nvPr/>
        </p:nvSpPr>
        <p:spPr>
          <a:xfrm>
            <a:off x="8258256" y="1086655"/>
            <a:ext cx="26110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 smtClean="0"/>
              <a:t>Betekenis van de wetten</a:t>
            </a:r>
            <a:endParaRPr lang="nl-NL" b="1" dirty="0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Presentatie Bram Abels op 25 april 2016</a:t>
            </a:r>
            <a:endParaRPr lang="nl-NL" dirty="0"/>
          </a:p>
        </p:txBody>
      </p:sp>
      <p:sp>
        <p:nvSpPr>
          <p:cNvPr id="24" name="Tijdelijke aanduiding voor dianummer 2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90E98-E7B4-4B83-B4DA-67DB88DD1CDE}" type="slidenum">
              <a:rPr lang="nl-NL" smtClean="0"/>
              <a:t>3</a:t>
            </a:fld>
            <a:endParaRPr lang="nl-NL" dirty="0"/>
          </a:p>
        </p:txBody>
      </p:sp>
      <p:pic>
        <p:nvPicPr>
          <p:cNvPr id="26" name="Afbeelding 2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7040" y="2074779"/>
            <a:ext cx="1251857" cy="700521"/>
          </a:xfrm>
          <a:prstGeom prst="rect">
            <a:avLst/>
          </a:prstGeom>
        </p:spPr>
      </p:pic>
      <p:pic>
        <p:nvPicPr>
          <p:cNvPr id="27" name="Afbeelding 2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66763"/>
            <a:ext cx="812587" cy="454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1297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Evenwicht in relatie tussen de PAR, de formele </a:t>
            </a:r>
            <a:r>
              <a:rPr lang="nl-NL" dirty="0" smtClean="0"/>
              <a:t>en informele </a:t>
            </a:r>
            <a:r>
              <a:rPr lang="nl-NL" dirty="0" smtClean="0"/>
              <a:t>wereld</a:t>
            </a:r>
            <a:endParaRPr lang="nl-NL" dirty="0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8363" y="1140149"/>
            <a:ext cx="6350000" cy="5156200"/>
          </a:xfrm>
          <a:prstGeom prst="rect">
            <a:avLst/>
          </a:prstGeom>
        </p:spPr>
      </p:pic>
      <p:sp>
        <p:nvSpPr>
          <p:cNvPr id="2" name="Tijdelijke aanduiding voor voetteks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Presentatie Bram Abels op 25 april 2016</a:t>
            </a:r>
            <a:endParaRPr lang="nl-NL"/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90E98-E7B4-4B83-B4DA-67DB88DD1CDE}" type="slidenum">
              <a:rPr lang="nl-NL" smtClean="0"/>
              <a:t>4</a:t>
            </a:fld>
            <a:endParaRPr lang="nl-NL"/>
          </a:p>
        </p:txBody>
      </p:sp>
      <p:pic>
        <p:nvPicPr>
          <p:cNvPr id="7" name="Afbeelding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66763"/>
            <a:ext cx="812587" cy="454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2845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5576" y="1465259"/>
            <a:ext cx="8798767" cy="4692945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De uitdaging: resultaatgericht samenwerken met de informele wereld</a:t>
            </a:r>
            <a:endParaRPr lang="nl-NL" dirty="0"/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5322" y="2095482"/>
            <a:ext cx="4193405" cy="3824385"/>
          </a:xfrm>
          <a:prstGeom prst="rect">
            <a:avLst/>
          </a:prstGeom>
          <a:solidFill>
            <a:schemeClr val="accent1">
              <a:alpha val="45000"/>
            </a:schemeClr>
          </a:solidFill>
        </p:spPr>
      </p:pic>
      <p:sp>
        <p:nvSpPr>
          <p:cNvPr id="5" name="Tekstvak 4"/>
          <p:cNvSpPr txBox="1"/>
          <p:nvPr/>
        </p:nvSpPr>
        <p:spPr>
          <a:xfrm>
            <a:off x="2889140" y="965482"/>
            <a:ext cx="53937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De bewoners van Waddinxveen als de informele wereld</a:t>
            </a:r>
            <a:endParaRPr lang="nl-NL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Presentatie Bram Abels op 25 april 2016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90E98-E7B4-4B83-B4DA-67DB88DD1CDE}" type="slidenum">
              <a:rPr lang="nl-NL" smtClean="0"/>
              <a:t>5</a:t>
            </a:fld>
            <a:endParaRPr lang="nl-NL"/>
          </a:p>
        </p:txBody>
      </p:sp>
      <p:pic>
        <p:nvPicPr>
          <p:cNvPr id="9" name="Afbeelding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66763"/>
            <a:ext cx="812587" cy="454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2494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Alleen door samen te werken komen er gedragen adviezen</a:t>
            </a:r>
            <a:endParaRPr lang="nl-NL" dirty="0"/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6415" y="2303742"/>
            <a:ext cx="4199655" cy="3395846"/>
          </a:xfrm>
          <a:prstGeom prst="rect">
            <a:avLst/>
          </a:prstGeom>
        </p:spPr>
      </p:pic>
      <p:pic>
        <p:nvPicPr>
          <p:cNvPr id="4" name="Afbeelding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296" y="2414295"/>
            <a:ext cx="3987141" cy="3174741"/>
          </a:xfrm>
          <a:prstGeom prst="rect">
            <a:avLst/>
          </a:prstGeom>
        </p:spPr>
      </p:pic>
      <p:sp>
        <p:nvSpPr>
          <p:cNvPr id="27" name="Tekstvak 26"/>
          <p:cNvSpPr txBox="1"/>
          <p:nvPr/>
        </p:nvSpPr>
        <p:spPr>
          <a:xfrm>
            <a:off x="3996659" y="1853653"/>
            <a:ext cx="395044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b="1" dirty="0" smtClean="0"/>
              <a:t>De uitdaging voor de PAR</a:t>
            </a:r>
            <a:endParaRPr lang="nl-NL" sz="2800" b="1" dirty="0"/>
          </a:p>
        </p:txBody>
      </p:sp>
      <p:sp>
        <p:nvSpPr>
          <p:cNvPr id="17" name="Tekstvak 16"/>
          <p:cNvSpPr txBox="1"/>
          <p:nvPr/>
        </p:nvSpPr>
        <p:spPr>
          <a:xfrm>
            <a:off x="618931" y="1276514"/>
            <a:ext cx="10954138" cy="52322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sz="2800" b="1" dirty="0" smtClean="0"/>
              <a:t>De Montessori-democratie (Evelien Tonkens)</a:t>
            </a:r>
            <a:endParaRPr lang="nl-NL" sz="2800" b="1" dirty="0"/>
          </a:p>
        </p:txBody>
      </p:sp>
      <p:sp>
        <p:nvSpPr>
          <p:cNvPr id="28" name="Tekstvak 27"/>
          <p:cNvSpPr txBox="1"/>
          <p:nvPr/>
        </p:nvSpPr>
        <p:spPr>
          <a:xfrm>
            <a:off x="618931" y="5834264"/>
            <a:ext cx="10954137" cy="369332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dirty="0" smtClean="0"/>
              <a:t>Verzorgingsstaat 	Participatie samenleving	Participatieve democratie</a:t>
            </a:r>
            <a:r>
              <a:rPr lang="nl-NL" dirty="0" smtClean="0"/>
              <a:t>	</a:t>
            </a:r>
            <a:r>
              <a:rPr lang="nl-NL" dirty="0" smtClean="0"/>
              <a:t>Doe </a:t>
            </a:r>
            <a:r>
              <a:rPr lang="nl-NL" dirty="0" smtClean="0"/>
              <a:t>democratie</a:t>
            </a:r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Presentatie Bram Abels op 25 april 2016</a:t>
            </a:r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90E98-E7B4-4B83-B4DA-67DB88DD1CDE}" type="slidenum">
              <a:rPr lang="nl-NL" smtClean="0"/>
              <a:t>6</a:t>
            </a:fld>
            <a:endParaRPr lang="nl-NL"/>
          </a:p>
        </p:txBody>
      </p:sp>
      <p:pic>
        <p:nvPicPr>
          <p:cNvPr id="18" name="Afbeelding 1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3153" y="2376873"/>
            <a:ext cx="3697452" cy="3301416"/>
          </a:xfrm>
          <a:prstGeom prst="rect">
            <a:avLst/>
          </a:prstGeom>
          <a:solidFill>
            <a:schemeClr val="accent1">
              <a:alpha val="31000"/>
            </a:schemeClr>
          </a:solidFill>
        </p:spPr>
      </p:pic>
      <p:pic>
        <p:nvPicPr>
          <p:cNvPr id="13" name="Afbeelding 1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66763"/>
            <a:ext cx="812587" cy="454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5915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</TotalTime>
  <Words>216</Words>
  <Application>Microsoft Office PowerPoint</Application>
  <PresentationFormat>Breedbeeld</PresentationFormat>
  <Paragraphs>47</Paragraphs>
  <Slides>6</Slides>
  <Notes>2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Kantoorthema</vt:lpstr>
      <vt:lpstr>Bram Abels</vt:lpstr>
      <vt:lpstr>Even voorstellen</vt:lpstr>
      <vt:lpstr>Van voorstel tot en met advies</vt:lpstr>
      <vt:lpstr>Evenwicht in relatie tussen de PAR, de formele en informele wereld</vt:lpstr>
      <vt:lpstr>De uitdaging: resultaatgericht samenwerken met de informele wereld</vt:lpstr>
      <vt:lpstr>Alleen door samen te werken komen er gedragen adviezen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Bram</dc:creator>
  <cp:lastModifiedBy>Bram</cp:lastModifiedBy>
  <cp:revision>20</cp:revision>
  <dcterms:created xsi:type="dcterms:W3CDTF">2016-04-16T19:14:11Z</dcterms:created>
  <dcterms:modified xsi:type="dcterms:W3CDTF">2016-04-21T14:26:32Z</dcterms:modified>
</cp:coreProperties>
</file>