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"Typ hier een citaat."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Titeltekst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Titeltekst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IMG_39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2286000"/>
            <a:ext cx="24384000" cy="1828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Marja_van_Gils.jpg"/>
          <p:cNvPicPr>
            <a:picLocks noChangeAspect="1"/>
          </p:cNvPicPr>
          <p:nvPr/>
        </p:nvPicPr>
        <p:blipFill>
          <a:blip r:embed="rId2">
            <a:extLst/>
          </a:blip>
          <a:srcRect l="14129" t="12736" r="21187" b="25845"/>
          <a:stretch>
            <a:fillRect/>
          </a:stretch>
        </p:blipFill>
        <p:spPr>
          <a:xfrm>
            <a:off x="1654671" y="2606675"/>
            <a:ext cx="7003562" cy="6650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l="21475" t="13418" r="26054" b="34111"/>
          <a:stretch>
            <a:fillRect/>
          </a:stretch>
        </p:blipFill>
        <p:spPr>
          <a:xfrm>
            <a:off x="8962727" y="2564903"/>
            <a:ext cx="6706990" cy="6706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chermafbeelding 2016-04-24 om 10.50.44.png"/>
          <p:cNvPicPr>
            <a:picLocks noChangeAspect="1"/>
          </p:cNvPicPr>
          <p:nvPr/>
        </p:nvPicPr>
        <p:blipFill>
          <a:blip r:embed="rId4">
            <a:extLst/>
          </a:blip>
          <a:srcRect l="0" t="0" r="1216" b="1596"/>
          <a:stretch>
            <a:fillRect/>
          </a:stretch>
        </p:blipFill>
        <p:spPr>
          <a:xfrm>
            <a:off x="15923517" y="2467967"/>
            <a:ext cx="6918426" cy="68754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Oerverhaal-FC.pdf"/>
          <p:cNvPicPr>
            <a:picLocks noChangeAspect="1"/>
          </p:cNvPicPr>
          <p:nvPr/>
        </p:nvPicPr>
        <p:blipFill>
          <a:blip r:embed="rId2">
            <a:extLst/>
          </a:blip>
          <a:srcRect l="0" t="19157" r="0" b="10880"/>
          <a:stretch>
            <a:fillRect/>
          </a:stretch>
        </p:blipFill>
        <p:spPr>
          <a:xfrm>
            <a:off x="7188860" y="646128"/>
            <a:ext cx="12143345" cy="12025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1" name="Schermafbeelding 2016-04-23 om 17.40.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Shape 134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5" name="Schermafbeelding 2016-04-23 om 17.59.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6029" y="921146"/>
            <a:ext cx="24384001" cy="11873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